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78" d="100"/>
          <a:sy n="78" d="100"/>
        </p:scale>
        <p:origin x="2286" y="-4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Portachiavi in pelle PU riciclata di forma rotonda con anello in metallo e targhetta logo in acciaio inox con finitura gommata. Speciale rivestimento per l'incisione laser a specchio.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08245" y="9684352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Torcia in alluminio riciclato con luce COB ad alta potenza zoomabile, 3 modalità di illuminazione, batteria ricaricabile USB integrata (400 mAh) e tracolla. Cavo di ricarica USB incluso.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Portachiavi fidget toy in ABS riciclato antistress con portacellulare integrato e anello in metallo.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2917"/>
            <a:ext cx="5746386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Custodito, utilizzabile, indimenticabile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Gli accessori più pratici, come portachiavi e utensili, trovano sempre il loro posto. La nostra ampia gamma di pratici accessori è pensata per accompagnarti ovunque tu vada.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Portachiavi multifunzione in bambù con anello in metallo, righello, magnete e doppia livella.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Portachiavi in alluminio riciclato a forma di casa con anello in metallo.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Raschia ghiaccio in ABS riciclato e manico in bambù.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207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172</cp:revision>
  <cp:lastPrinted>2020-10-14T10:13:42Z</cp:lastPrinted>
  <dcterms:created xsi:type="dcterms:W3CDTF">2020-04-21T06:52:21Z</dcterms:created>
  <dcterms:modified xsi:type="dcterms:W3CDTF">2025-08-14T11:59:28Z</dcterms:modified>
  <cp:category/>
</cp:coreProperties>
</file>